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643"/>
  </p:normalViewPr>
  <p:slideViewPr>
    <p:cSldViewPr snapToGrid="0" snapToObjects="1" showGuides="1">
      <p:cViewPr varScale="1">
        <p:scale>
          <a:sx n="115" d="100"/>
          <a:sy n="115" d="100"/>
        </p:scale>
        <p:origin x="21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43AC-1864-6146-9981-3C0008BC7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E3932C-80A9-6E4B-AA1F-F71CD1AAD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2445E-A8F0-E640-A55F-70CA5D69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5BD4D-43C2-6543-8679-BD3973EE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DD1A6-DF3F-534F-AC16-E032FDB0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6DE4-EE1F-A143-9416-E99C095A5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83D29-56C9-414A-BD32-64954597B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D48F-B913-EF46-B277-A29AE094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1A2C8-D043-7F40-8048-0C5001DC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A4D-567F-5F4C-88DE-76E05A8F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2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41B61-565F-6545-9A59-D38C75EC21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D536C-2F4F-C749-80F6-6872089F0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9479A-D47C-6841-A5EA-3D4074DB4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5C392-306C-874A-99EF-253063B1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4BD4A-7490-0444-BE70-9DC59C999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5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51096-FC72-4244-B93E-9950176B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99654-BC55-B24A-AF72-E32EBAF2B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1F783-3DF6-1A4E-A07D-0AA5FC36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60B25-F85C-F149-A974-158A2D19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8EB66-7584-D74D-BF2D-18ED6EB1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6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4B644-5235-A446-A01B-CC3B051E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2684F-5BAC-8140-AEC7-7636057EF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AB282-016F-A849-9C89-BDB3608D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A2767-9D9C-BF44-9B30-F10413AB0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9E23A-ABBB-D445-848D-6D61DC8A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9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70AD-E579-2F42-BEB6-01A278BD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41414-F6AA-414F-8BB6-65490440C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2CF46-848D-2B46-B804-167A66113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5469F-CAA4-7549-897F-3AAF948D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B67E3-5960-A44E-9F7F-6A23AF6B2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77921-6AF7-8B46-84D7-79D18ABD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7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ABAB-E782-A24E-9850-C065F950A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6538B-F304-7D46-B22C-D892746D0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3FAB4-C75B-EE4B-982A-25F412610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11A95-CC6A-1F40-A4B7-B241AEABA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B58B06-C2D6-B743-9A86-9A0CBE9E4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46D0A-CD92-6C4C-AE46-83F1FC4F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6323C-6485-BC4B-9906-FE307540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99853E-3C11-3C49-A29A-2ABF0BE0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ED910-BDB8-8A46-9566-32FF9CAB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C80AC-D82A-384B-9CC2-A0C015D8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3FB05-795E-0047-B431-525B6C1A4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51A84-F17E-9D46-9716-EDDD830F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4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951CD6-8FBC-C248-9E2A-D7418DEAF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D31367-6093-064C-B81C-8AED9E81D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A1E8E-8A4B-6B44-9F9A-9C1D8F61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4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EA6AC-BAB1-9F4C-B86D-72CA974B7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1E6AF-58F9-AC44-AFA8-E054F835E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97FA5-8A10-7646-BED7-674DB67BB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690E4-7B01-9248-AEE9-023210ED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1E82A-A7BA-924E-883E-CF76D671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1D284-9857-5A4C-9BE0-2180F7E6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4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0B95-9F04-B345-B977-0141B7C07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AF68D1-2B77-3A4D-9AC5-9FAF5C2EB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BB8C0-75BF-0C44-9E38-BE7B73F0B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B37E8-DC35-3B4A-8FC8-2A1AB2D1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35E44-7502-B24A-80E3-85011396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37028-A07F-4146-B5A3-46662D7E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DC2AA0-03BC-5847-85E1-E16C25F2B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009F8-1138-8547-B17F-407389CD4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E6705-C34D-DB48-9058-66BAA9E29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AA51-AC1D-9B4B-94AA-73F64967C5C2}" type="datetimeFigureOut">
              <a:rPr lang="en-US" smtClean="0"/>
              <a:t>7/20/18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E3464-DDFF-3643-8FFA-F61C50DA4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7097F-428F-0A45-A265-58A5F7482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E2ED0-5EE6-1949-B87A-4D329E012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3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E6E875-8282-9A4C-800E-FDD92BB1D34A}"/>
              </a:ext>
            </a:extLst>
          </p:cNvPr>
          <p:cNvSpPr txBox="1"/>
          <p:nvPr/>
        </p:nvSpPr>
        <p:spPr>
          <a:xfrm>
            <a:off x="5178576" y="2517623"/>
            <a:ext cx="307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7200" b="1" dirty="0"/>
              <a:t>4657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88659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B2D2-5ED1-454A-AE28-6848368D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Recommendations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34006-2DCE-7A41-8524-5D922A839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Better Diagnostics – sputum is not enough, we need USG etc to detect EPTB</a:t>
            </a:r>
          </a:p>
          <a:p>
            <a:r>
              <a:rPr lang="en-IN" dirty="0"/>
              <a:t>Peer led pre and post test counselling including treatment literacy</a:t>
            </a:r>
          </a:p>
          <a:p>
            <a:r>
              <a:rPr lang="en-IN" dirty="0"/>
              <a:t>Informed consent for testing, contact tracing and treatment</a:t>
            </a:r>
          </a:p>
          <a:p>
            <a:r>
              <a:rPr lang="en-IN" dirty="0"/>
              <a:t>Access to treatment – regardless of their life situations</a:t>
            </a:r>
          </a:p>
          <a:p>
            <a:r>
              <a:rPr lang="en-IN" dirty="0"/>
              <a:t>Support Groups – encourage adherence and treatment completion</a:t>
            </a:r>
          </a:p>
          <a:p>
            <a:r>
              <a:rPr lang="en-IN" dirty="0"/>
              <a:t>Food, water, shelter</a:t>
            </a:r>
          </a:p>
          <a:p>
            <a:r>
              <a:rPr lang="en-IN" dirty="0"/>
              <a:t>Economic and job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3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7784-07CC-2142-82E9-554F83247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Know your disease</a:t>
            </a:r>
            <a:br>
              <a:rPr lang="en-IN" dirty="0"/>
            </a:br>
            <a:r>
              <a:rPr lang="en-IN" dirty="0"/>
              <a:t>Know your treatment</a:t>
            </a:r>
            <a:br>
              <a:rPr lang="en-IN" dirty="0"/>
            </a:br>
            <a:r>
              <a:rPr lang="en-IN" dirty="0"/>
              <a:t>Know your rights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063E4-81F5-204B-9ACB-61F76A3A48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IN" dirty="0"/>
              <a:t>Dean Lewis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5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Recommendations</vt:lpstr>
      <vt:lpstr>Know your disease Know your treatment Know your rights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Dean Lewis</cp:lastModifiedBy>
  <cp:revision>2</cp:revision>
  <dcterms:modified xsi:type="dcterms:W3CDTF">2018-07-20T17:11:07Z</dcterms:modified>
</cp:coreProperties>
</file>